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1"/>
  </p:notesMasterIdLst>
  <p:handoutMasterIdLst>
    <p:handoutMasterId r:id="rId13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61" d="100"/>
          <a:sy n="61" d="100"/>
        </p:scale>
        <p:origin x="65" y="5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A4332-188E-85F5-7DD8-4F6B6D708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3" y="2377724"/>
            <a:ext cx="7281862" cy="378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829715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03C8E-E02F-4041-96E7-C21734920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72418"/>
            <a:ext cx="8010525" cy="367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53560</TotalTime>
  <Words>4673</Words>
  <Application>Microsoft Office PowerPoint</Application>
  <PresentationFormat>Widescreen</PresentationFormat>
  <Paragraphs>1001</Paragraphs>
  <Slides>126</Slides>
  <Notes>124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162</cp:revision>
  <dcterms:created xsi:type="dcterms:W3CDTF">2024-05-25T18:34:36Z</dcterms:created>
  <dcterms:modified xsi:type="dcterms:W3CDTF">2024-07-31T20:51:46Z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